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6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93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7284240" y="148281"/>
            <a:ext cx="5067128" cy="3428742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49" y="3183433"/>
            <a:ext cx="5067128" cy="34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11" y="4621152"/>
            <a:ext cx="1594702" cy="162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4888"/>
            <a:ext cx="3691710" cy="407361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>
            <a:off x="915062" y="421239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リコメンドする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0" name="テキスト ボックス 49"/>
            <p:cNvSpPr txBox="1"/>
            <p:nvPr/>
          </p:nvSpPr>
          <p:spPr>
            <a:xfrm>
              <a:off x="1053166" y="4483417"/>
              <a:ext cx="945782" cy="622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デバイスの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センサ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ーから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取得したデータ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４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G</a:t>
              </a:r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回線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053166" y="3853540"/>
              <a:ext cx="742375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53166" y="3050158"/>
              <a:ext cx="985231" cy="440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ビッグデータ、</a:t>
              </a:r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536429" y="3555500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2566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449</Words>
  <Application>Microsoft Office PowerPoint</Application>
  <PresentationFormat>ワイド画面</PresentationFormat>
  <Paragraphs>110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30</cp:revision>
  <dcterms:created xsi:type="dcterms:W3CDTF">2018-09-29T00:19:36Z</dcterms:created>
  <dcterms:modified xsi:type="dcterms:W3CDTF">2018-09-29T04:16:26Z</dcterms:modified>
</cp:coreProperties>
</file>